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6"/>
  </p:notesMasterIdLst>
  <p:sldIdLst>
    <p:sldId id="299" r:id="rId2"/>
    <p:sldId id="257" r:id="rId3"/>
    <p:sldId id="405" r:id="rId4"/>
    <p:sldId id="416" r:id="rId5"/>
    <p:sldId id="410" r:id="rId6"/>
    <p:sldId id="413" r:id="rId7"/>
    <p:sldId id="414" r:id="rId8"/>
    <p:sldId id="415" r:id="rId9"/>
    <p:sldId id="409" r:id="rId10"/>
    <p:sldId id="403" r:id="rId11"/>
    <p:sldId id="406" r:id="rId12"/>
    <p:sldId id="407" r:id="rId13"/>
    <p:sldId id="408" r:id="rId14"/>
    <p:sldId id="263" r:id="rId15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8CBCB-9D3E-4F5D-AEB0-51B267291A3B}" v="22" dt="2025-07-12T13:52:25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2494" autoAdjust="0"/>
  </p:normalViewPr>
  <p:slideViewPr>
    <p:cSldViewPr snapToGrid="0">
      <p:cViewPr varScale="1">
        <p:scale>
          <a:sx n="102" d="100"/>
          <a:sy n="102" d="100"/>
        </p:scale>
        <p:origin x="8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50C8CBCB-9D3E-4F5D-AEB0-51B267291A3B}"/>
    <pc:docChg chg="undo custSel addSld delSld modSld">
      <pc:chgData name="Kristyna Ferris" userId="86aeac9f-971e-413b-9f78-ace434bd0a60" providerId="ADAL" clId="{50C8CBCB-9D3E-4F5D-AEB0-51B267291A3B}" dt="2025-07-12T14:49:50.222" v="944" actId="20577"/>
      <pc:docMkLst>
        <pc:docMk/>
      </pc:docMkLst>
      <pc:sldChg chg="addSp delSp modSp mod">
        <pc:chgData name="Kristyna Ferris" userId="86aeac9f-971e-413b-9f78-ace434bd0a60" providerId="ADAL" clId="{50C8CBCB-9D3E-4F5D-AEB0-51B267291A3B}" dt="2025-07-12T14:36:25.047" v="924" actId="14100"/>
        <pc:sldMkLst>
          <pc:docMk/>
          <pc:sldMk cId="1345791448" sldId="263"/>
        </pc:sldMkLst>
        <pc:picChg chg="add mod">
          <ac:chgData name="Kristyna Ferris" userId="86aeac9f-971e-413b-9f78-ace434bd0a60" providerId="ADAL" clId="{50C8CBCB-9D3E-4F5D-AEB0-51B267291A3B}" dt="2025-07-12T14:36:25.047" v="924" actId="14100"/>
          <ac:picMkLst>
            <pc:docMk/>
            <pc:sldMk cId="1345791448" sldId="263"/>
            <ac:picMk id="4" creationId="{F9368141-E5EF-4BB5-7A12-57480E4EC457}"/>
          </ac:picMkLst>
        </pc:picChg>
        <pc:picChg chg="del">
          <ac:chgData name="Kristyna Ferris" userId="86aeac9f-971e-413b-9f78-ace434bd0a60" providerId="ADAL" clId="{50C8CBCB-9D3E-4F5D-AEB0-51B267291A3B}" dt="2025-07-12T14:36:20.237" v="921" actId="478"/>
          <ac:picMkLst>
            <pc:docMk/>
            <pc:sldMk cId="1345791448" sldId="263"/>
            <ac:picMk id="5" creationId="{2EFF376B-30D0-C281-32B1-CEE5B9D1F580}"/>
          </ac:picMkLst>
        </pc:picChg>
      </pc:sldChg>
      <pc:sldChg chg="modSp">
        <pc:chgData name="Kristyna Ferris" userId="86aeac9f-971e-413b-9f78-ace434bd0a60" providerId="ADAL" clId="{50C8CBCB-9D3E-4F5D-AEB0-51B267291A3B}" dt="2025-07-12T13:17:40.302" v="0" actId="207"/>
        <pc:sldMkLst>
          <pc:docMk/>
          <pc:sldMk cId="654139468" sldId="299"/>
        </pc:sldMkLst>
        <pc:spChg chg="mod">
          <ac:chgData name="Kristyna Ferris" userId="86aeac9f-971e-413b-9f78-ace434bd0a60" providerId="ADAL" clId="{50C8CBCB-9D3E-4F5D-AEB0-51B267291A3B}" dt="2025-07-12T13:17:40.302" v="0" actId="207"/>
          <ac:spMkLst>
            <pc:docMk/>
            <pc:sldMk cId="654139468" sldId="299"/>
            <ac:spMk id="4" creationId="{96B98EF1-60D6-3385-EDAB-FC60A760F0D8}"/>
          </ac:spMkLst>
        </pc:spChg>
      </pc:sldChg>
      <pc:sldChg chg="modSp mod modNotesTx">
        <pc:chgData name="Kristyna Ferris" userId="86aeac9f-971e-413b-9f78-ace434bd0a60" providerId="ADAL" clId="{50C8CBCB-9D3E-4F5D-AEB0-51B267291A3B}" dt="2025-07-12T13:43:45.118" v="696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50C8CBCB-9D3E-4F5D-AEB0-51B267291A3B}" dt="2025-07-12T13:43:45.118" v="696" actId="20577"/>
          <ac:spMkLst>
            <pc:docMk/>
            <pc:sldMk cId="2347879454" sldId="405"/>
            <ac:spMk id="7" creationId="{B8CB278E-3CA7-3D53-9FA5-53A048960050}"/>
          </ac:spMkLst>
        </pc:spChg>
      </pc:sldChg>
      <pc:sldChg chg="addSp delSp modSp mod">
        <pc:chgData name="Kristyna Ferris" userId="86aeac9f-971e-413b-9f78-ace434bd0a60" providerId="ADAL" clId="{50C8CBCB-9D3E-4F5D-AEB0-51B267291A3B}" dt="2025-07-12T13:52:25.716" v="918" actId="1076"/>
        <pc:sldMkLst>
          <pc:docMk/>
          <pc:sldMk cId="3408236721" sldId="410"/>
        </pc:sldMkLst>
        <pc:spChg chg="del mod">
          <ac:chgData name="Kristyna Ferris" userId="86aeac9f-971e-413b-9f78-ace434bd0a60" providerId="ADAL" clId="{50C8CBCB-9D3E-4F5D-AEB0-51B267291A3B}" dt="2025-07-12T13:51:22.251" v="898" actId="478"/>
          <ac:spMkLst>
            <pc:docMk/>
            <pc:sldMk cId="3408236721" sldId="410"/>
            <ac:spMk id="7" creationId="{53DF27DE-5D7C-B907-02BC-3361BEAFB287}"/>
          </ac:spMkLst>
        </pc:spChg>
        <pc:picChg chg="add mod">
          <ac:chgData name="Kristyna Ferris" userId="86aeac9f-971e-413b-9f78-ace434bd0a60" providerId="ADAL" clId="{50C8CBCB-9D3E-4F5D-AEB0-51B267291A3B}" dt="2025-07-12T13:52:12.347" v="915" actId="1076"/>
          <ac:picMkLst>
            <pc:docMk/>
            <pc:sldMk cId="3408236721" sldId="410"/>
            <ac:picMk id="3" creationId="{A487B4D6-1D65-3365-291F-2B7E55CC9893}"/>
          </ac:picMkLst>
        </pc:picChg>
        <pc:picChg chg="mod">
          <ac:chgData name="Kristyna Ferris" userId="86aeac9f-971e-413b-9f78-ace434bd0a60" providerId="ADAL" clId="{50C8CBCB-9D3E-4F5D-AEB0-51B267291A3B}" dt="2025-07-12T13:52:25.716" v="918" actId="1076"/>
          <ac:picMkLst>
            <pc:docMk/>
            <pc:sldMk cId="3408236721" sldId="410"/>
            <ac:picMk id="2050" creationId="{35DA578F-54C9-E146-2245-8B50A5C4D152}"/>
          </ac:picMkLst>
        </pc:picChg>
        <pc:picChg chg="add mod">
          <ac:chgData name="Kristyna Ferris" userId="86aeac9f-971e-413b-9f78-ace434bd0a60" providerId="ADAL" clId="{50C8CBCB-9D3E-4F5D-AEB0-51B267291A3B}" dt="2025-07-12T13:52:19.717" v="916" actId="1076"/>
          <ac:picMkLst>
            <pc:docMk/>
            <pc:sldMk cId="3408236721" sldId="410"/>
            <ac:picMk id="3074" creationId="{C8529A3B-A4FB-28BD-A3B6-F3F4B27F6989}"/>
          </ac:picMkLst>
        </pc:picChg>
      </pc:sldChg>
      <pc:sldChg chg="delSp modSp del mod">
        <pc:chgData name="Kristyna Ferris" userId="86aeac9f-971e-413b-9f78-ace434bd0a60" providerId="ADAL" clId="{50C8CBCB-9D3E-4F5D-AEB0-51B267291A3B}" dt="2025-07-12T13:59:21.548" v="919" actId="2696"/>
        <pc:sldMkLst>
          <pc:docMk/>
          <pc:sldMk cId="4015178156" sldId="411"/>
        </pc:sldMkLst>
        <pc:spChg chg="del mod">
          <ac:chgData name="Kristyna Ferris" userId="86aeac9f-971e-413b-9f78-ace434bd0a60" providerId="ADAL" clId="{50C8CBCB-9D3E-4F5D-AEB0-51B267291A3B}" dt="2025-07-12T13:51:31.028" v="900" actId="478"/>
          <ac:spMkLst>
            <pc:docMk/>
            <pc:sldMk cId="4015178156" sldId="411"/>
            <ac:spMk id="7" creationId="{DB28FAAA-AA20-EAEB-119E-C490E6F381BF}"/>
          </ac:spMkLst>
        </pc:spChg>
        <pc:picChg chg="del">
          <ac:chgData name="Kristyna Ferris" userId="86aeac9f-971e-413b-9f78-ace434bd0a60" providerId="ADAL" clId="{50C8CBCB-9D3E-4F5D-AEB0-51B267291A3B}" dt="2025-07-12T13:51:38.598" v="902" actId="21"/>
          <ac:picMkLst>
            <pc:docMk/>
            <pc:sldMk cId="4015178156" sldId="411"/>
            <ac:picMk id="3074" creationId="{C8529A3B-A4FB-28BD-A3B6-F3F4B27F6989}"/>
          </ac:picMkLst>
        </pc:picChg>
      </pc:sldChg>
      <pc:sldChg chg="modSp del mod">
        <pc:chgData name="Kristyna Ferris" userId="86aeac9f-971e-413b-9f78-ace434bd0a60" providerId="ADAL" clId="{50C8CBCB-9D3E-4F5D-AEB0-51B267291A3B}" dt="2025-07-12T13:59:38.571" v="920" actId="2696"/>
        <pc:sldMkLst>
          <pc:docMk/>
          <pc:sldMk cId="3485104312" sldId="412"/>
        </pc:sldMkLst>
        <pc:spChg chg="mod">
          <ac:chgData name="Kristyna Ferris" userId="86aeac9f-971e-413b-9f78-ace434bd0a60" providerId="ADAL" clId="{50C8CBCB-9D3E-4F5D-AEB0-51B267291A3B}" dt="2025-07-12T13:48:44.292" v="878" actId="20577"/>
          <ac:spMkLst>
            <pc:docMk/>
            <pc:sldMk cId="3485104312" sldId="412"/>
            <ac:spMk id="7" creationId="{C490E090-7CE2-77B7-4174-DF034605A065}"/>
          </ac:spMkLst>
        </pc:spChg>
      </pc:sldChg>
      <pc:sldChg chg="modSp mod">
        <pc:chgData name="Kristyna Ferris" userId="86aeac9f-971e-413b-9f78-ace434bd0a60" providerId="ADAL" clId="{50C8CBCB-9D3E-4F5D-AEB0-51B267291A3B}" dt="2025-07-12T13:29:45.219" v="618" actId="114"/>
        <pc:sldMkLst>
          <pc:docMk/>
          <pc:sldMk cId="1845977226" sldId="413"/>
        </pc:sldMkLst>
        <pc:spChg chg="mod">
          <ac:chgData name="Kristyna Ferris" userId="86aeac9f-971e-413b-9f78-ace434bd0a60" providerId="ADAL" clId="{50C8CBCB-9D3E-4F5D-AEB0-51B267291A3B}" dt="2025-07-12T13:29:45.219" v="618" actId="114"/>
          <ac:spMkLst>
            <pc:docMk/>
            <pc:sldMk cId="1845977226" sldId="413"/>
            <ac:spMk id="7" creationId="{4839543A-BC35-E5E5-5181-4716694AC731}"/>
          </ac:spMkLst>
        </pc:spChg>
      </pc:sldChg>
      <pc:sldChg chg="modSp mod">
        <pc:chgData name="Kristyna Ferris" userId="86aeac9f-971e-413b-9f78-ace434bd0a60" providerId="ADAL" clId="{50C8CBCB-9D3E-4F5D-AEB0-51B267291A3B}" dt="2025-07-12T14:49:27.887" v="938" actId="114"/>
        <pc:sldMkLst>
          <pc:docMk/>
          <pc:sldMk cId="924196490" sldId="414"/>
        </pc:sldMkLst>
        <pc:spChg chg="mod">
          <ac:chgData name="Kristyna Ferris" userId="86aeac9f-971e-413b-9f78-ace434bd0a60" providerId="ADAL" clId="{50C8CBCB-9D3E-4F5D-AEB0-51B267291A3B}" dt="2025-07-12T14:49:27.887" v="938" actId="114"/>
          <ac:spMkLst>
            <pc:docMk/>
            <pc:sldMk cId="924196490" sldId="414"/>
            <ac:spMk id="2" creationId="{1505CD27-FFBA-EC68-5D1D-E17692A8703E}"/>
          </ac:spMkLst>
        </pc:spChg>
      </pc:sldChg>
      <pc:sldChg chg="modSp mod">
        <pc:chgData name="Kristyna Ferris" userId="86aeac9f-971e-413b-9f78-ace434bd0a60" providerId="ADAL" clId="{50C8CBCB-9D3E-4F5D-AEB0-51B267291A3B}" dt="2025-07-12T14:49:50.222" v="944" actId="20577"/>
        <pc:sldMkLst>
          <pc:docMk/>
          <pc:sldMk cId="3219163276" sldId="415"/>
        </pc:sldMkLst>
        <pc:spChg chg="mod">
          <ac:chgData name="Kristyna Ferris" userId="86aeac9f-971e-413b-9f78-ace434bd0a60" providerId="ADAL" clId="{50C8CBCB-9D3E-4F5D-AEB0-51B267291A3B}" dt="2025-07-12T14:49:50.222" v="944" actId="20577"/>
          <ac:spMkLst>
            <pc:docMk/>
            <pc:sldMk cId="3219163276" sldId="415"/>
            <ac:spMk id="2" creationId="{2DD901EE-0160-08AD-3C95-46E0D00FD02F}"/>
          </ac:spMkLst>
        </pc:spChg>
      </pc:sldChg>
      <pc:sldChg chg="delSp modSp add mod setBg delDesignElem">
        <pc:chgData name="Kristyna Ferris" userId="86aeac9f-971e-413b-9f78-ace434bd0a60" providerId="ADAL" clId="{50C8CBCB-9D3E-4F5D-AEB0-51B267291A3B}" dt="2025-07-12T13:42:30.869" v="662" actId="20577"/>
        <pc:sldMkLst>
          <pc:docMk/>
          <pc:sldMk cId="4019093497" sldId="416"/>
        </pc:sldMkLst>
        <pc:spChg chg="mod">
          <ac:chgData name="Kristyna Ferris" userId="86aeac9f-971e-413b-9f78-ace434bd0a60" providerId="ADAL" clId="{50C8CBCB-9D3E-4F5D-AEB0-51B267291A3B}" dt="2025-07-12T13:42:30.869" v="662" actId="20577"/>
          <ac:spMkLst>
            <pc:docMk/>
            <pc:sldMk cId="4019093497" sldId="416"/>
            <ac:spMk id="7" creationId="{AA5A6C8F-5CDF-0F7E-5BC7-7501C6FC23A1}"/>
          </ac:spMkLst>
        </pc:spChg>
        <pc:spChg chg="del">
          <ac:chgData name="Kristyna Ferris" userId="86aeac9f-971e-413b-9f78-ace434bd0a60" providerId="ADAL" clId="{50C8CBCB-9D3E-4F5D-AEB0-51B267291A3B}" dt="2025-07-12T13:33:59.551" v="620"/>
          <ac:spMkLst>
            <pc:docMk/>
            <pc:sldMk cId="4019093497" sldId="416"/>
            <ac:spMk id="1038" creationId="{594E4AB7-3646-0B62-0671-C6BD4D5D17E2}"/>
          </ac:spMkLst>
        </pc:spChg>
        <pc:spChg chg="del">
          <ac:chgData name="Kristyna Ferris" userId="86aeac9f-971e-413b-9f78-ace434bd0a60" providerId="ADAL" clId="{50C8CBCB-9D3E-4F5D-AEB0-51B267291A3B}" dt="2025-07-12T13:33:59.551" v="620"/>
          <ac:spMkLst>
            <pc:docMk/>
            <pc:sldMk cId="4019093497" sldId="416"/>
            <ac:spMk id="1040" creationId="{29BCEFCC-B4B7-08D0-1DCF-DF53D87426B2}"/>
          </ac:spMkLst>
        </pc:spChg>
        <pc:picChg chg="del">
          <ac:chgData name="Kristyna Ferris" userId="86aeac9f-971e-413b-9f78-ace434bd0a60" providerId="ADAL" clId="{50C8CBCB-9D3E-4F5D-AEB0-51B267291A3B}" dt="2025-07-12T13:35:37.638" v="634" actId="478"/>
          <ac:picMkLst>
            <pc:docMk/>
            <pc:sldMk cId="4019093497" sldId="416"/>
            <ac:picMk id="1029" creationId="{35EE98F4-2F46-8195-1D5A-3F3BD4023AA9}"/>
          </ac:picMkLst>
        </pc:picChg>
      </pc:sldChg>
    </pc:docChg>
  </pc:docChgLst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D47FDEEF-D730-450C-AD80-806D0D58974C}"/>
    <pc:docChg chg="undo custSel addSld modSld">
      <pc:chgData name="Kristyna Ferris" userId="86aeac9f-971e-413b-9f78-ace434bd0a60" providerId="ADAL" clId="{D47FDEEF-D730-450C-AD80-806D0D58974C}" dt="2025-06-25T00:01:49.838" v="449" actId="14100"/>
      <pc:docMkLst>
        <pc:docMk/>
      </pc:docMkLst>
      <pc:sldChg chg="addSp delSp modSp mod modNotesTx">
        <pc:chgData name="Kristyna Ferris" userId="86aeac9f-971e-413b-9f78-ace434bd0a60" providerId="ADAL" clId="{D47FDEEF-D730-450C-AD80-806D0D58974C}" dt="2025-06-24T23:45:26.371" v="115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D47FDEEF-D730-450C-AD80-806D0D58974C}" dt="2025-06-24T23:38:49.689" v="46" actId="20577"/>
          <ac:spMkLst>
            <pc:docMk/>
            <pc:sldMk cId="2347879454" sldId="405"/>
            <ac:spMk id="2" creationId="{0BEEEF39-7DBF-5077-134A-0BD6BCF00D1B}"/>
          </ac:spMkLst>
        </pc:spChg>
        <pc:spChg chg="mod">
          <ac:chgData name="Kristyna Ferris" userId="86aeac9f-971e-413b-9f78-ace434bd0a60" providerId="ADAL" clId="{D47FDEEF-D730-450C-AD80-806D0D58974C}" dt="2025-06-24T23:44:35.365" v="99" actId="113"/>
          <ac:spMkLst>
            <pc:docMk/>
            <pc:sldMk cId="2347879454" sldId="405"/>
            <ac:spMk id="7" creationId="{B8CB278E-3CA7-3D53-9FA5-53A048960050}"/>
          </ac:spMkLst>
        </pc:spChg>
        <pc:picChg chg="add mod">
          <ac:chgData name="Kristyna Ferris" userId="86aeac9f-971e-413b-9f78-ace434bd0a60" providerId="ADAL" clId="{D47FDEEF-D730-450C-AD80-806D0D58974C}" dt="2025-06-24T23:43:34.685" v="93" actId="1076"/>
          <ac:picMkLst>
            <pc:docMk/>
            <pc:sldMk cId="2347879454" sldId="405"/>
            <ac:picMk id="1029" creationId="{B53F332F-8C64-2FCD-D558-1C502DCAE6E4}"/>
          </ac:picMkLst>
        </pc:picChg>
      </pc:sldChg>
      <pc:sldChg chg="modSp mod">
        <pc:chgData name="Kristyna Ferris" userId="86aeac9f-971e-413b-9f78-ace434bd0a60" providerId="ADAL" clId="{D47FDEEF-D730-450C-AD80-806D0D58974C}" dt="2025-06-25T00:00:01.685" v="436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D47FDEEF-D730-450C-AD80-806D0D58974C}" dt="2025-06-25T00:00:01.685" v="436" actId="20577"/>
          <ac:spMkLst>
            <pc:docMk/>
            <pc:sldMk cId="1200374705" sldId="406"/>
            <ac:spMk id="7" creationId="{FF1A9F65-94E0-A5EB-7C47-6BF8C5F3F5CE}"/>
          </ac:spMkLst>
        </pc:spChg>
      </pc:sldChg>
      <pc:sldChg chg="modSp mod">
        <pc:chgData name="Kristyna Ferris" userId="86aeac9f-971e-413b-9f78-ace434bd0a60" providerId="ADAL" clId="{D47FDEEF-D730-450C-AD80-806D0D58974C}" dt="2025-06-25T00:00:33.723" v="440" actId="20577"/>
        <pc:sldMkLst>
          <pc:docMk/>
          <pc:sldMk cId="3112785830" sldId="407"/>
        </pc:sldMkLst>
        <pc:spChg chg="mod">
          <ac:chgData name="Kristyna Ferris" userId="86aeac9f-971e-413b-9f78-ace434bd0a60" providerId="ADAL" clId="{D47FDEEF-D730-450C-AD80-806D0D58974C}" dt="2025-06-25T00:00:33.723" v="440" actId="20577"/>
          <ac:spMkLst>
            <pc:docMk/>
            <pc:sldMk cId="3112785830" sldId="407"/>
            <ac:spMk id="7" creationId="{A4C93F26-EAEE-1F9D-ADF9-EC4584DD1305}"/>
          </ac:spMkLst>
        </pc:spChg>
      </pc:sldChg>
      <pc:sldChg chg="modSp add mod">
        <pc:chgData name="Kristyna Ferris" userId="86aeac9f-971e-413b-9f78-ace434bd0a60" providerId="ADAL" clId="{D47FDEEF-D730-450C-AD80-806D0D58974C}" dt="2025-06-24T23:59:30.061" v="420" actId="114"/>
        <pc:sldMkLst>
          <pc:docMk/>
          <pc:sldMk cId="2094379124" sldId="409"/>
        </pc:sldMkLst>
        <pc:spChg chg="mod">
          <ac:chgData name="Kristyna Ferris" userId="86aeac9f-971e-413b-9f78-ace434bd0a60" providerId="ADAL" clId="{D47FDEEF-D730-450C-AD80-806D0D58974C}" dt="2025-06-24T23:59:30.061" v="420" actId="114"/>
          <ac:spMkLst>
            <pc:docMk/>
            <pc:sldMk cId="2094379124" sldId="409"/>
            <ac:spMk id="7" creationId="{0CE6A1B5-9388-5A40-8149-6D2FB809A73D}"/>
          </ac:spMkLst>
        </pc:spChg>
      </pc:sldChg>
      <pc:sldChg chg="addSp modSp add mod modNotesTx">
        <pc:chgData name="Kristyna Ferris" userId="86aeac9f-971e-413b-9f78-ace434bd0a60" providerId="ADAL" clId="{D47FDEEF-D730-450C-AD80-806D0D58974C}" dt="2025-06-24T23:46:05.325" v="167" actId="1076"/>
        <pc:sldMkLst>
          <pc:docMk/>
          <pc:sldMk cId="3408236721" sldId="410"/>
        </pc:sldMkLst>
        <pc:picChg chg="add mod">
          <ac:chgData name="Kristyna Ferris" userId="86aeac9f-971e-413b-9f78-ace434bd0a60" providerId="ADAL" clId="{D47FDEEF-D730-450C-AD80-806D0D58974C}" dt="2025-06-24T23:46:05.325" v="167" actId="1076"/>
          <ac:picMkLst>
            <pc:docMk/>
            <pc:sldMk cId="3408236721" sldId="410"/>
            <ac:picMk id="2050" creationId="{35DA578F-54C9-E146-2245-8B50A5C4D152}"/>
          </ac:picMkLst>
        </pc:picChg>
      </pc:sldChg>
      <pc:sldChg chg="addSp modSp add mod modNotesTx">
        <pc:chgData name="Kristyna Ferris" userId="86aeac9f-971e-413b-9f78-ace434bd0a60" providerId="ADAL" clId="{D47FDEEF-D730-450C-AD80-806D0D58974C}" dt="2025-06-25T00:01:49.838" v="449" actId="14100"/>
        <pc:sldMkLst>
          <pc:docMk/>
          <pc:sldMk cId="4015178156" sldId="411"/>
        </pc:sldMkLst>
      </pc:sldChg>
      <pc:sldChg chg="addSp modSp add mod modNotesTx">
        <pc:chgData name="Kristyna Ferris" userId="86aeac9f-971e-413b-9f78-ace434bd0a60" providerId="ADAL" clId="{D47FDEEF-D730-450C-AD80-806D0D58974C}" dt="2025-06-24T23:57:25.520" v="410" actId="14100"/>
        <pc:sldMkLst>
          <pc:docMk/>
          <pc:sldMk cId="3485104312" sldId="412"/>
        </pc:sldMkLst>
      </pc:sldChg>
      <pc:sldChg chg="addSp modSp add mod modNotesTx">
        <pc:chgData name="Kristyna Ferris" userId="86aeac9f-971e-413b-9f78-ace434bd0a60" providerId="ADAL" clId="{D47FDEEF-D730-450C-AD80-806D0D58974C}" dt="2025-06-25T00:01:42.741" v="448" actId="14100"/>
        <pc:sldMkLst>
          <pc:docMk/>
          <pc:sldMk cId="1845977226" sldId="413"/>
        </pc:sldMkLst>
        <pc:spChg chg="mod">
          <ac:chgData name="Kristyna Ferris" userId="86aeac9f-971e-413b-9f78-ace434bd0a60" providerId="ADAL" clId="{D47FDEEF-D730-450C-AD80-806D0D58974C}" dt="2025-06-24T23:48:22.738" v="267" actId="20577"/>
          <ac:spMkLst>
            <pc:docMk/>
            <pc:sldMk cId="1845977226" sldId="413"/>
            <ac:spMk id="7" creationId="{4839543A-BC35-E5E5-5181-4716694AC731}"/>
          </ac:spMkLst>
        </pc:spChg>
        <pc:picChg chg="add mod">
          <ac:chgData name="Kristyna Ferris" userId="86aeac9f-971e-413b-9f78-ace434bd0a60" providerId="ADAL" clId="{D47FDEEF-D730-450C-AD80-806D0D58974C}" dt="2025-06-25T00:01:42.741" v="448" actId="14100"/>
          <ac:picMkLst>
            <pc:docMk/>
            <pc:sldMk cId="1845977226" sldId="413"/>
            <ac:picMk id="7170" creationId="{9405DFEA-2249-B7F8-2264-F49EE051A427}"/>
          </ac:picMkLst>
        </pc:picChg>
      </pc:sldChg>
      <pc:sldChg chg="addSp delSp modSp add mod">
        <pc:chgData name="Kristyna Ferris" userId="86aeac9f-971e-413b-9f78-ace434bd0a60" providerId="ADAL" clId="{D47FDEEF-D730-450C-AD80-806D0D58974C}" dt="2025-06-24T23:51:12.337" v="321" actId="1076"/>
        <pc:sldMkLst>
          <pc:docMk/>
          <pc:sldMk cId="924196490" sldId="414"/>
        </pc:sldMkLst>
        <pc:spChg chg="mod">
          <ac:chgData name="Kristyna Ferris" userId="86aeac9f-971e-413b-9f78-ace434bd0a60" providerId="ADAL" clId="{D47FDEEF-D730-450C-AD80-806D0D58974C}" dt="2025-06-24T23:48:42.826" v="312" actId="20577"/>
          <ac:spMkLst>
            <pc:docMk/>
            <pc:sldMk cId="924196490" sldId="414"/>
            <ac:spMk id="2" creationId="{1505CD27-FFBA-EC68-5D1D-E17692A8703E}"/>
          </ac:spMkLst>
        </pc:spChg>
        <pc:picChg chg="add mod">
          <ac:chgData name="Kristyna Ferris" userId="86aeac9f-971e-413b-9f78-ace434bd0a60" providerId="ADAL" clId="{D47FDEEF-D730-450C-AD80-806D0D58974C}" dt="2025-06-24T23:51:12.337" v="321" actId="1076"/>
          <ac:picMkLst>
            <pc:docMk/>
            <pc:sldMk cId="924196490" sldId="414"/>
            <ac:picMk id="4098" creationId="{048B3950-E027-7493-E279-4FE755F367AF}"/>
          </ac:picMkLst>
        </pc:picChg>
      </pc:sldChg>
      <pc:sldChg chg="addSp delSp modSp add mod">
        <pc:chgData name="Kristyna Ferris" userId="86aeac9f-971e-413b-9f78-ace434bd0a60" providerId="ADAL" clId="{D47FDEEF-D730-450C-AD80-806D0D58974C}" dt="2025-06-24T23:57:01.837" v="406" actId="1076"/>
        <pc:sldMkLst>
          <pc:docMk/>
          <pc:sldMk cId="3219163276" sldId="415"/>
        </pc:sldMkLst>
        <pc:spChg chg="mod">
          <ac:chgData name="Kristyna Ferris" userId="86aeac9f-971e-413b-9f78-ace434bd0a60" providerId="ADAL" clId="{D47FDEEF-D730-450C-AD80-806D0D58974C}" dt="2025-06-24T23:52:03.172" v="401" actId="403"/>
          <ac:spMkLst>
            <pc:docMk/>
            <pc:sldMk cId="3219163276" sldId="415"/>
            <ac:spMk id="7" creationId="{4A29A05F-0406-8C04-D509-44A18AD9FD56}"/>
          </ac:spMkLst>
        </pc:spChg>
        <pc:picChg chg="add mod">
          <ac:chgData name="Kristyna Ferris" userId="86aeac9f-971e-413b-9f78-ace434bd0a60" providerId="ADAL" clId="{D47FDEEF-D730-450C-AD80-806D0D58974C}" dt="2025-06-24T23:57:01.837" v="406" actId="1076"/>
          <ac:picMkLst>
            <pc:docMk/>
            <pc:sldMk cId="3219163276" sldId="415"/>
            <ac:picMk id="5122" creationId="{A710CEDC-0A99-A66A-CBF4-52C47678337E}"/>
          </ac:picMkLst>
        </pc:pic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E6DF73D4-601B-41C3-BB7F-B9238ECEA6D7}" dt="2025-05-03T13:35:25.513" v="41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  <pc:spChg chg="mod">
          <ac:chgData name="Kristyna Ferris" userId="86aeac9f-971e-413b-9f78-ace434bd0a60" providerId="ADAL" clId="{E6DF73D4-601B-41C3-BB7F-B9238ECEA6D7}" dt="2025-05-03T12:55:47.385" v="28" actId="404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E6DF73D4-601B-41C3-BB7F-B9238ECEA6D7}" dt="2025-05-03T12:55:51.235" v="30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  <pc:spChg chg="mod">
          <ac:chgData name="Kristyna Ferris" userId="86aeac9f-971e-413b-9f78-ace434bd0a60" providerId="ADAL" clId="{E6DF73D4-601B-41C3-BB7F-B9238ECEA6D7}" dt="2025-05-03T18:05:59.337" v="4739" actId="20577"/>
          <ac:spMkLst>
            <pc:docMk/>
            <pc:sldMk cId="657121596" sldId="403"/>
            <ac:spMk id="2" creationId="{6448B658-F3E6-B51A-94DC-0CA951222F48}"/>
          </ac:spMkLst>
        </pc:spChg>
        <pc:picChg chg="add mod">
          <ac:chgData name="Kristyna Ferris" userId="86aeac9f-971e-413b-9f78-ace434bd0a60" providerId="ADAL" clId="{E6DF73D4-601B-41C3-BB7F-B9238ECEA6D7}" dt="2025-05-03T18:18:29.857" v="5807" actId="1036"/>
          <ac:picMkLst>
            <pc:docMk/>
            <pc:sldMk cId="657121596" sldId="403"/>
            <ac:picMk id="5" creationId="{B227F46C-7890-573A-CDBF-4FB0A8BE7A38}"/>
          </ac:picMkLst>
        </pc:picChg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5:27:33.928" v="2219" actId="1076"/>
      <pc:docMkLst>
        <pc:docMk/>
      </pc:docMkLst>
      <pc:sldChg chg="addSp delSp modSp mod">
        <pc:chgData name="Kristyna Ferris" userId="86aeac9f-971e-413b-9f78-ace434bd0a60" providerId="ADAL" clId="{896D8974-FB6C-453E-B51D-A6FCAEED4F41}" dt="2025-05-10T15:27:33.928" v="2219" actId="1076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96D8974-FB6C-453E-B51D-A6FCAEED4F41}" dt="2025-05-03T18:44:17.458" v="1683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896D8974-FB6C-453E-B51D-A6FCAEED4F41}" dt="2025-05-03T18:48:22.462" v="2055" actId="20577"/>
          <ac:spMkLst>
            <pc:docMk/>
            <pc:sldMk cId="2347879454" sldId="405"/>
            <ac:spMk id="7" creationId="{B8CB278E-3CA7-3D53-9FA5-53A048960050}"/>
          </ac:spMkLst>
        </pc:spChg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896D8974-FB6C-453E-B51D-A6FCAEED4F41}" dt="2025-05-03T18:41:13.011" v="937" actId="20577"/>
          <ac:spMkLst>
            <pc:docMk/>
            <pc:sldMk cId="1200374705" sldId="406"/>
            <ac:spMk id="2" creationId="{25BB4C0D-B3DA-74E6-FF8C-1C6D476F5325}"/>
          </ac:spMkLst>
        </pc:spChg>
        <pc:spChg chg="mod">
          <ac:chgData name="Kristyna Ferris" userId="86aeac9f-971e-413b-9f78-ace434bd0a60" providerId="ADAL" clId="{896D8974-FB6C-453E-B51D-A6FCAEED4F41}" dt="2025-05-03T18:48:30.964" v="2056" actId="1076"/>
          <ac:spMkLst>
            <pc:docMk/>
            <pc:sldMk cId="1200374705" sldId="406"/>
            <ac:spMk id="7" creationId="{FF1A9F65-94E0-A5EB-7C47-6BF8C5F3F5CE}"/>
          </ac:spMkLst>
        </pc:spChg>
        <pc:picChg chg="add mod">
          <ac:chgData name="Kristyna Ferris" userId="86aeac9f-971e-413b-9f78-ace434bd0a60" providerId="ADAL" clId="{896D8974-FB6C-453E-B51D-A6FCAEED4F41}" dt="2025-05-03T18:51:33.326" v="2060" actId="1076"/>
          <ac:picMkLst>
            <pc:docMk/>
            <pc:sldMk cId="1200374705" sldId="406"/>
            <ac:picMk id="2050" creationId="{69333DA4-DEB7-FFAD-41C4-5861B408330F}"/>
          </ac:picMkLst>
        </pc:picChg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  <pc:spChg chg="mod">
          <ac:chgData name="Kristyna Ferris" userId="86aeac9f-971e-413b-9f78-ace434bd0a60" providerId="ADAL" clId="{896D8974-FB6C-453E-B51D-A6FCAEED4F41}" dt="2025-05-03T18:44:42.780" v="1723" actId="20577"/>
          <ac:spMkLst>
            <pc:docMk/>
            <pc:sldMk cId="3112785830" sldId="407"/>
            <ac:spMk id="2" creationId="{4C6E412E-61AD-0C19-8AA4-5C887F9614FE}"/>
          </ac:spMkLst>
        </pc:spChg>
        <pc:spChg chg="mod">
          <ac:chgData name="Kristyna Ferris" userId="86aeac9f-971e-413b-9f78-ace434bd0a60" providerId="ADAL" clId="{896D8974-FB6C-453E-B51D-A6FCAEED4F41}" dt="2025-05-03T18:54:49.281" v="2070" actId="1076"/>
          <ac:spMkLst>
            <pc:docMk/>
            <pc:sldMk cId="3112785830" sldId="407"/>
            <ac:spMk id="7" creationId="{A4C93F26-EAEE-1F9D-ADF9-EC4584DD1305}"/>
          </ac:spMkLst>
        </pc:spChg>
        <pc:picChg chg="add mod">
          <ac:chgData name="Kristyna Ferris" userId="86aeac9f-971e-413b-9f78-ace434bd0a60" providerId="ADAL" clId="{896D8974-FB6C-453E-B51D-A6FCAEED4F41}" dt="2025-05-03T18:54:46.078" v="2069" actId="1076"/>
          <ac:picMkLst>
            <pc:docMk/>
            <pc:sldMk cId="3112785830" sldId="407"/>
            <ac:picMk id="3074" creationId="{34A6408A-47B3-97F9-D10E-D8455E7EADC7}"/>
          </ac:picMkLst>
        </pc:picChg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  <pc:picChg chg="add mod">
          <ac:chgData name="Kristyna Ferris" userId="86aeac9f-971e-413b-9f78-ace434bd0a60" providerId="ADAL" clId="{896D8974-FB6C-453E-B51D-A6FCAEED4F41}" dt="2025-05-03T18:57:19.980" v="2097" actId="1076"/>
          <ac:picMkLst>
            <pc:docMk/>
            <pc:sldMk cId="2845631562" sldId="408"/>
            <ac:picMk id="3" creationId="{F95350F9-3F1A-2227-8D96-BBB118F7EDB1}"/>
          </ac:picMkLst>
        </pc:picChg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0914-BF22-4D49-E65B-6C8561F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66A98-0777-7AC4-5D2B-0861B673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047A-D142-5910-1774-BE0D94F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0099-B5D5-47F7-6C21-385FA72AD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0EB2F-3BAE-E12E-A63E-CECF7103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9778F-DF93-9E5C-365E-E729C5512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498B-59F5-0D90-B9A2-33810BB09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CADE-C9F2-B212-9102-69B55AF7A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7689-E98D-F94A-0567-FBB184A7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98094-703B-5E89-3C42-B5C2084E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1B4C3-AEC3-12F5-D397-37EFE0DB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9686-CA86-00A9-60A4-F6167AC4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3DD-914A-3283-BA6D-09A0362E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4C756-C957-0FF8-8266-11D73D2A2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CD6D8-E47A-B4B1-28CB-D61AE5A6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1BBA-7AF6-DA05-CC5E-896F59B9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D354-017B-3001-510C-05AACE7E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6A7A-7F23-D9CA-CDAD-E2B9C184A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32EAA-B0F7-90ED-CD8D-767AF4D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C4F6-1AAB-334F-59E8-BFC69B22A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961B-965B-C804-071F-23D8B82A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8CBE-00E1-0D54-0A8B-EB51F619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6587B-8CE4-FB4F-5900-93679F01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B07AC-47C6-37A1-9541-9C7585D21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4"/>
            <a:ext cx="10909640" cy="17768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Tips &amp; Tricks for Mastering Microsoft Fabric Data Warehousing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78" y="2407970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9520E2A-A1F3-D2F7-56A9-321FD3EF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B601871-7103-7CDA-4432-0014719E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664FC2F-92FA-D4BE-B7F2-CE75B4436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06D946FC-9303-153E-829F-A02EB109D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20239" y="2030115"/>
            <a:ext cx="67027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Built-in</a:t>
            </a:r>
            <a:r>
              <a:rPr lang="en-US" sz="2400" dirty="0"/>
              <a:t> performance monitoring leverage DMVs that can be </a:t>
            </a:r>
            <a:r>
              <a:rPr lang="en-US" sz="2400" b="1" dirty="0"/>
              <a:t>slow running </a:t>
            </a:r>
            <a:r>
              <a:rPr lang="en-US" sz="2400" dirty="0"/>
              <a:t>and fail when capacity is overloaded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</a:t>
            </a:r>
            <a:r>
              <a:rPr lang="en-US" sz="2400" dirty="0"/>
              <a:t> – utilize DMVs to build a warehouse </a:t>
            </a:r>
            <a:r>
              <a:rPr lang="en-US" sz="2400" b="1" dirty="0"/>
              <a:t>monitoring tool </a:t>
            </a:r>
            <a:r>
              <a:rPr lang="en-US" sz="2400" dirty="0"/>
              <a:t>that imports data that will still work when capacity is slowing down.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</a:t>
            </a:r>
            <a:r>
              <a:rPr lang="en-US" sz="2400" b="1" dirty="0"/>
              <a:t>live in a separate capacity </a:t>
            </a:r>
            <a:r>
              <a:rPr lang="en-US" sz="2400" dirty="0"/>
              <a:t>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DBDDA20-A53B-3684-F122-FBDB985E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3 – Killing those Capacity Murderers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18718373-A7AD-DE4E-E31A-5D0B8236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Rogue queries</a:t>
            </a:r>
            <a:r>
              <a:rPr lang="en-US" sz="2400" dirty="0"/>
              <a:t> can consume excessive resources, potentially crippling warehouse capacity. Unfortunately, the capacity metric app does not contain session IDs necessary to kill long running queries.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custom monitoring to find session IDs to </a:t>
            </a:r>
            <a:r>
              <a:rPr lang="en-US" sz="2400" b="1" dirty="0"/>
              <a:t>kill when needed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DataOnWheels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&amp; Bluesky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F3691F1-2479-C05F-F82D-70059820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D10F213-1297-41AF-A72D-EBE213059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076298" y="2090172"/>
            <a:ext cx="6377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Lake-Centric Architecture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on a distributed processing engine within </a:t>
            </a:r>
            <a:r>
              <a:rPr lang="en-US" sz="2400" dirty="0" err="1"/>
              <a:t>OneLake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open Delta-Parquet formats which enables </a:t>
            </a:r>
            <a:r>
              <a:rPr lang="en-US" sz="2400" b="1" dirty="0"/>
              <a:t>ACID</a:t>
            </a:r>
            <a:r>
              <a:rPr lang="en-US" sz="2400" dirty="0"/>
              <a:t> transactions and seamless interoperability across Fabric workloads </a:t>
            </a:r>
          </a:p>
          <a:p>
            <a:endParaRPr lang="en-US" sz="2400" dirty="0"/>
          </a:p>
        </p:txBody>
      </p:sp>
      <p:pic>
        <p:nvPicPr>
          <p:cNvPr id="1029" name="Picture 5" descr="Generated image">
            <a:extLst>
              <a:ext uri="{FF2B5EF4-FFF2-40B4-BE49-F238E27FC236}">
                <a16:creationId xmlns:a16="http://schemas.microsoft.com/office/drawing/2014/main" id="{B53F332F-8C64-2FCD-D558-1C502DCA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" y="1955430"/>
            <a:ext cx="3818488" cy="38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963B-FAD4-087C-D040-F203BB75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4247-D591-4F49-FC67-EEC7360F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6C8F-5CDF-0F7E-5BC7-7501C6FC23A1}"/>
              </a:ext>
            </a:extLst>
          </p:cNvPr>
          <p:cNvSpPr txBox="1"/>
          <p:nvPr/>
        </p:nvSpPr>
        <p:spPr>
          <a:xfrm>
            <a:off x="1781666" y="1825034"/>
            <a:ext cx="9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ACID ?</a:t>
            </a:r>
          </a:p>
          <a:p>
            <a:endParaRPr lang="en-US" sz="2400" dirty="0"/>
          </a:p>
          <a:p>
            <a:r>
              <a:rPr lang="en-US" sz="2400" b="1" dirty="0"/>
              <a:t>A</a:t>
            </a:r>
            <a:r>
              <a:rPr lang="en-US" sz="2400" dirty="0"/>
              <a:t>tomicity - transactions must complete fully or not at all.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</a:t>
            </a:r>
            <a:r>
              <a:rPr lang="en-US" sz="2400" dirty="0"/>
              <a:t>onsistency – database is in a valid state before &amp; after transaction. If a transaction violates integrity rules, it is not committed.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I</a:t>
            </a:r>
            <a:r>
              <a:rPr lang="en-US" sz="2400" dirty="0"/>
              <a:t>solation – concurrent transactions do not interfere with each 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</a:t>
            </a:r>
            <a:r>
              <a:rPr lang="en-US" sz="2400" dirty="0"/>
              <a:t>urability – once a transaction is committed, its effects are permanent and saved to a non-volatile storage. </a:t>
            </a:r>
          </a:p>
        </p:txBody>
      </p:sp>
    </p:spTree>
    <p:extLst>
      <p:ext uri="{BB962C8B-B14F-4D97-AF65-F5344CB8AC3E}">
        <p14:creationId xmlns:p14="http://schemas.microsoft.com/office/powerpoint/2010/main" val="401909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841BE-C265-6189-E37F-27EF96D6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C869FC-BE47-D84F-45E9-7D61214E4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B7A1-13F7-8ECD-0468-994CB20E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646AFCB3-83C0-DFE7-0C59-926BCE3AF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5DA578F-54C9-E146-2245-8B50A5C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8529A3B-A4FB-28BD-A3B6-F3F4B27F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51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487B4D6-1D65-3365-291F-2B7E55CC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15" y="2362750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2615-D0CA-4844-4DC4-A4DC0EEC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BAC0751-FE3B-42EB-C52F-0BB48BC4D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2B762-71AF-5017-984B-7453F160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FC5EA84D-EADE-B072-902F-FEC52692F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543A-BC35-E5E5-5181-4716694AC731}"/>
              </a:ext>
            </a:extLst>
          </p:cNvPr>
          <p:cNvSpPr txBox="1"/>
          <p:nvPr/>
        </p:nvSpPr>
        <p:spPr>
          <a:xfrm>
            <a:off x="5151711" y="2178361"/>
            <a:ext cx="6702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User-Friendly for All Skill Levels </a:t>
            </a:r>
          </a:p>
          <a:p>
            <a:r>
              <a:rPr lang="en-US" sz="2400" b="1" i="1" dirty="0"/>
              <a:t>The Big Selling Point</a:t>
            </a:r>
          </a:p>
          <a:p>
            <a:endParaRPr lang="en-US" sz="2400" dirty="0"/>
          </a:p>
          <a:p>
            <a:r>
              <a:rPr lang="en-US" sz="2400" dirty="0"/>
              <a:t>Designed for a range of users—from citizen developers to DBAs and data engineers—providing an easy-to-use SaaS experience that simplifies data warehousing tasks while offering elements of a deeper customization for more experienced users.</a:t>
            </a:r>
            <a:endParaRPr lang="en-US" sz="2000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9405DFEA-2249-B7F8-2264-F49EE05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1867178"/>
            <a:ext cx="4053623" cy="40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7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EC01-0C03-5912-44CB-7C6CDD54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AFB75BF-7C9C-3CCE-C466-52E9BEE6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5CD27-FFBA-EC68-5D1D-E17692A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Sounds </a:t>
            </a:r>
            <a:r>
              <a:rPr lang="en-US" sz="4800" i="1" dirty="0"/>
              <a:t>wonderful</a:t>
            </a:r>
            <a:r>
              <a:rPr lang="en-US" sz="4800" dirty="0"/>
              <a:t> 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3A08BCFB-D246-AE20-9EEC-1D777A664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blems? - Imgflip">
            <a:extLst>
              <a:ext uri="{FF2B5EF4-FFF2-40B4-BE49-F238E27FC236}">
                <a16:creationId xmlns:a16="http://schemas.microsoft.com/office/drawing/2014/main" id="{048B3950-E027-7493-E279-4FE755F3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>
            <a:fillRect/>
          </a:stretch>
        </p:blipFill>
        <p:spPr bwMode="auto">
          <a:xfrm>
            <a:off x="3713226" y="2168934"/>
            <a:ext cx="4762500" cy="37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9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83D93-BAC5-14BC-5679-38339F19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A0920C-DD30-5257-8F9F-2C8469220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901EE-0160-08AD-3C95-46E0D00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The Issues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E73B4B64-B912-9CA9-2E59-00808E92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A05F-0406-8C04-D509-44A18AD9FD56}"/>
              </a:ext>
            </a:extLst>
          </p:cNvPr>
          <p:cNvSpPr txBox="1"/>
          <p:nvPr/>
        </p:nvSpPr>
        <p:spPr>
          <a:xfrm>
            <a:off x="6096000" y="2187328"/>
            <a:ext cx="5984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Case Sensitivity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Performance Monitoring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Killing Capacity Murderers</a:t>
            </a:r>
          </a:p>
        </p:txBody>
      </p:sp>
      <p:pic>
        <p:nvPicPr>
          <p:cNvPr id="5122" name="Picture 2" descr="Meme Creator - Funny Issues? What issues? Meme Generator at MemeCreator ...">
            <a:extLst>
              <a:ext uri="{FF2B5EF4-FFF2-40B4-BE49-F238E27FC236}">
                <a16:creationId xmlns:a16="http://schemas.microsoft.com/office/drawing/2014/main" id="{A710CEDC-0A99-A66A-CBF4-52C47678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69" y="1933265"/>
            <a:ext cx="3654506" cy="4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6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D1188-E29C-49FE-FEA7-761188BB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AE79AF3-EBA0-AF11-8303-C1ECF6550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381CD-89C7-838A-0659-C77E810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1 – Case Sensitivity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8D7C9D35-31EB-E4D8-854C-A1354B0A1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A1B5-9388-5A40-8149-6D2FB809A73D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</a:t>
            </a:r>
            <a:r>
              <a:rPr lang="en-US" sz="2400" b="1" dirty="0"/>
              <a:t>case sensitive by default </a:t>
            </a:r>
            <a:r>
              <a:rPr lang="en-US" sz="2400" dirty="0"/>
              <a:t>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</a:t>
            </a:r>
            <a:r>
              <a:rPr lang="en-US" sz="2400" b="1" dirty="0"/>
              <a:t>API</a:t>
            </a:r>
            <a:r>
              <a:rPr lang="en-US" sz="2400" dirty="0"/>
              <a:t>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</a:t>
            </a:r>
            <a:r>
              <a:rPr lang="en-US" sz="2400" b="1" dirty="0"/>
              <a:t>you cannot convert </a:t>
            </a:r>
            <a:r>
              <a:rPr lang="en-US" sz="2400" dirty="0"/>
              <a:t>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4DE5676F-3961-1E72-0E14-E784F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7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15777</TotalTime>
  <Words>664</Words>
  <Application>Microsoft Office PowerPoint</Application>
  <PresentationFormat>Widescreen</PresentationFormat>
  <Paragraphs>67</Paragraphs>
  <Slides>14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Algerian</vt:lpstr>
      <vt:lpstr>Arial</vt:lpstr>
      <vt:lpstr>Bodoni MT</vt:lpstr>
      <vt:lpstr>Calibri</vt:lpstr>
      <vt:lpstr>Segoe UI</vt:lpstr>
      <vt:lpstr>Office Theme</vt:lpstr>
      <vt:lpstr>Tips &amp; Tricks for Mastering Microsoft Fabric Data Warehousing</vt:lpstr>
      <vt:lpstr>About Me ~ Kristyna Ferris</vt:lpstr>
      <vt:lpstr>What is a Fabric Data Warehouse?</vt:lpstr>
      <vt:lpstr>What is a Fabric Data Warehouse?</vt:lpstr>
      <vt:lpstr>What is a Fabric Data Warehouse?</vt:lpstr>
      <vt:lpstr>What is a Fabric Data Warehouse?</vt:lpstr>
      <vt:lpstr>Sounds wonderful so…What’s the Issue?</vt:lpstr>
      <vt:lpstr>The Issues</vt:lpstr>
      <vt:lpstr>Problem 1 – Case Sensitivity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2025-07-12T14:49:51Z</dcterms:modified>
</cp:coreProperties>
</file>